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2018-05-14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Happened in Our AIL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MacDonald and Mr. </a:t>
            </a:r>
            <a:r>
              <a:rPr lang="en-US" dirty="0" err="1" smtClean="0"/>
              <a:t>Behm’s</a:t>
            </a:r>
            <a:r>
              <a:rPr lang="en-US" dirty="0" smtClean="0"/>
              <a:t>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6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Office Display</a:t>
            </a:r>
            <a:endParaRPr lang="en-US" dirty="0"/>
          </a:p>
        </p:txBody>
      </p:sp>
      <p:pic>
        <p:nvPicPr>
          <p:cNvPr id="4" name="Content Placeholder 3" descr="IMG_167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273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</a:t>
            </a:r>
            <a:endParaRPr lang="en-US" dirty="0"/>
          </a:p>
        </p:txBody>
      </p:sp>
      <p:pic>
        <p:nvPicPr>
          <p:cNvPr id="4" name="Content Placeholder 3" descr="imag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942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Draw Face Structures and Emotions </a:t>
            </a:r>
            <a:endParaRPr lang="en-US" dirty="0"/>
          </a:p>
        </p:txBody>
      </p:sp>
      <p:pic>
        <p:nvPicPr>
          <p:cNvPr id="4" name="Content Placeholder 3" descr="imag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640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84" r="-16184"/>
          <a:stretch>
            <a:fillRect/>
          </a:stretch>
        </p:blipFill>
        <p:spPr>
          <a:xfrm rot="5177793">
            <a:off x="-1318995" y="1313417"/>
            <a:ext cx="7129887" cy="4039797"/>
          </a:xfrm>
        </p:spPr>
      </p:pic>
      <p:pic>
        <p:nvPicPr>
          <p:cNvPr id="5" name="Content Placeholder 3" descr="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>
          <a:xfrm rot="6184632">
            <a:off x="3923458" y="1450069"/>
            <a:ext cx="5871816" cy="33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8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Final Draft</a:t>
            </a:r>
            <a:endParaRPr lang="en-US" dirty="0"/>
          </a:p>
        </p:txBody>
      </p:sp>
      <p:pic>
        <p:nvPicPr>
          <p:cNvPr id="4" name="Content Placeholder 3" descr="IMG_919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 b="8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537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Collaboration</a:t>
            </a:r>
            <a:endParaRPr lang="en-US" dirty="0"/>
          </a:p>
        </p:txBody>
      </p:sp>
      <p:pic>
        <p:nvPicPr>
          <p:cNvPr id="4" name="Content Placeholder 3" descr="IMG_134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29" r="-67629"/>
          <a:stretch>
            <a:fillRect/>
          </a:stretch>
        </p:blipFill>
        <p:spPr>
          <a:xfrm>
            <a:off x="0" y="1761565"/>
            <a:ext cx="9144000" cy="4732155"/>
          </a:xfrm>
        </p:spPr>
      </p:pic>
    </p:spTree>
    <p:extLst>
      <p:ext uri="{BB962C8B-B14F-4D97-AF65-F5344CB8AC3E}">
        <p14:creationId xmlns:p14="http://schemas.microsoft.com/office/powerpoint/2010/main" val="97628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Products</a:t>
            </a:r>
            <a:endParaRPr lang="en-US" dirty="0"/>
          </a:p>
        </p:txBody>
      </p:sp>
      <p:pic>
        <p:nvPicPr>
          <p:cNvPr id="6" name="Content Placeholder 5" descr="IMG_918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8" r="-143375"/>
          <a:stretch/>
        </p:blipFill>
        <p:spPr>
          <a:xfrm>
            <a:off x="792163" y="1762125"/>
            <a:ext cx="7570787" cy="4289425"/>
          </a:xfrm>
        </p:spPr>
      </p:pic>
      <p:pic>
        <p:nvPicPr>
          <p:cNvPr id="7" name="Picture 6" descr="IMG_93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92" y="1775597"/>
            <a:ext cx="3336215" cy="42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Quotes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 can’t believe something like this happened in Canada”</a:t>
            </a:r>
          </a:p>
          <a:p>
            <a:r>
              <a:rPr lang="en-US" dirty="0" smtClean="0"/>
              <a:t>“I can connect this experience to my own culture”</a:t>
            </a:r>
          </a:p>
          <a:p>
            <a:r>
              <a:rPr lang="en-US" dirty="0" smtClean="0"/>
              <a:t>“I like using pictures to tell this story”</a:t>
            </a:r>
          </a:p>
          <a:p>
            <a:r>
              <a:rPr lang="en-US" dirty="0" smtClean="0"/>
              <a:t>“My </a:t>
            </a:r>
            <a:r>
              <a:rPr lang="en-US" dirty="0" err="1" smtClean="0"/>
              <a:t>favourite</a:t>
            </a:r>
            <a:r>
              <a:rPr lang="en-US" dirty="0" smtClean="0"/>
              <a:t> books to read are graphic novels so I am glad we are making a graphic novel”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4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want to do something to help. It is terrible the way First Nations people were treated.”</a:t>
            </a:r>
          </a:p>
          <a:p>
            <a:r>
              <a:rPr lang="en-US" dirty="0" smtClean="0"/>
              <a:t>“This connects to the acknowledgement we read every morning”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78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10912</TotalTime>
  <Words>122</Words>
  <Application>Microsoft Macintosh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Infusion</vt:lpstr>
      <vt:lpstr>What Happened in Our AIL Classroom</vt:lpstr>
      <vt:lpstr>Student Learning</vt:lpstr>
      <vt:lpstr>Learning to Draw Face Structures and Emotions </vt:lpstr>
      <vt:lpstr>PowerPoint Presentation</vt:lpstr>
      <vt:lpstr>Working on Final Draft</vt:lpstr>
      <vt:lpstr>Student Collaboration</vt:lpstr>
      <vt:lpstr>Final Products</vt:lpstr>
      <vt:lpstr>Student Quotes </vt:lpstr>
      <vt:lpstr>Quotes Continued </vt:lpstr>
      <vt:lpstr>Board Office Display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 in Our AIL Classroom</dc:title>
  <dc:creator>Meghan MacDonald</dc:creator>
  <cp:lastModifiedBy>Meghan MacDonald</cp:lastModifiedBy>
  <cp:revision>4</cp:revision>
  <dcterms:created xsi:type="dcterms:W3CDTF">2018-03-27T13:03:17Z</dcterms:created>
  <dcterms:modified xsi:type="dcterms:W3CDTF">2018-05-22T13:39:34Z</dcterms:modified>
</cp:coreProperties>
</file>