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4" r:id="rId7"/>
    <p:sldId id="262" r:id="rId8"/>
    <p:sldId id="263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9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en-CA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040A78-2A4B-4566-8626-79DE0D4C1085}" type="datetimeFigureOut">
              <a:rPr lang="en-US" smtClean="0"/>
              <a:t>2018-05-14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2018-05-14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040A78-2A4B-4566-8626-79DE0D4C1085}" type="datetimeFigureOut">
              <a:rPr lang="en-US" smtClean="0"/>
              <a:t>2018-05-14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307977" y="950260"/>
            <a:ext cx="2528046" cy="252804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762000">
              <a:schemeClr val="accent1">
                <a:alpha val="80000"/>
              </a:schemeClr>
            </a:innerShdw>
            <a:softEdge rad="3175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CA" smtClean="0"/>
              <a:t>Drag picture to placeholder or click icon to add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4200" y="1851212"/>
            <a:ext cx="5446714" cy="1730375"/>
          </a:xfrm>
        </p:spPr>
        <p:txBody>
          <a:bodyPr anchor="b" anchorCtr="0"/>
          <a:lstStyle>
            <a:lvl1pPr algn="ctr">
              <a:lnSpc>
                <a:spcPts val="6800"/>
              </a:lnSpc>
              <a:defRPr sz="6500" b="0" cap="none" baseline="0">
                <a:latin typeface="+mj-lt"/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4200" y="3576918"/>
            <a:ext cx="5446714" cy="829982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2018-05-14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9"/>
          <p:cNvGrpSpPr/>
          <p:nvPr/>
        </p:nvGrpSpPr>
        <p:grpSpPr>
          <a:xfrm>
            <a:off x="0" y="0"/>
            <a:ext cx="9144000" cy="1191256"/>
            <a:chOff x="0" y="0"/>
            <a:chExt cx="9144000" cy="1191256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 flipV="1">
            <a:off x="0" y="5666744"/>
            <a:ext cx="9144000" cy="1191256"/>
            <a:chOff x="0" y="0"/>
            <a:chExt cx="9144000" cy="1191256"/>
          </a:xfrm>
        </p:grpSpPr>
        <p:pic>
          <p:nvPicPr>
            <p:cNvPr id="12" name="Picture 11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13" name="Picture 12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pic>
        <p:nvPicPr>
          <p:cNvPr id="14" name="Picture 13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3258805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0" name="Picture 9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62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6534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2018-05-14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11" name="Picture 10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2" name="Picture 11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7240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048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048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2018-05-14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4766048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  <p:pic>
        <p:nvPicPr>
          <p:cNvPr id="15" name="Picture 14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780052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8" name="Picture 7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2018-05-14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2018-05-14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776" cy="1537447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859" y="381001"/>
            <a:ext cx="3813174" cy="5697537"/>
          </a:xfrm>
        </p:spPr>
        <p:txBody>
          <a:bodyPr>
            <a:normAutofit/>
          </a:bodyPr>
          <a:lstStyle>
            <a:lvl1pPr>
              <a:defRPr sz="2400" b="0"/>
            </a:lvl1pPr>
            <a:lvl2pPr>
              <a:defRPr sz="2200" b="0"/>
            </a:lvl2pPr>
            <a:lvl3pPr>
              <a:defRPr sz="2000" b="0"/>
            </a:lvl3pPr>
            <a:lvl4pPr>
              <a:defRPr sz="1800" b="0"/>
            </a:lvl4pPr>
            <a:lvl5pPr>
              <a:defRPr sz="1800" b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2209801"/>
            <a:ext cx="3612776" cy="3200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2018-05-14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/>
          <a:lstStyle>
            <a:lvl1pPr algn="ctr"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solidFill>
              <a:schemeClr val="accent1">
                <a:lumMod val="40000"/>
                <a:lumOff val="60000"/>
                <a:alpha val="40000"/>
              </a:schemeClr>
            </a:solidFill>
            <a:miter lim="800000"/>
          </a:ln>
          <a:effectLst>
            <a:innerShdw blurRad="457200">
              <a:schemeClr val="accent1">
                <a:alpha val="80000"/>
              </a:schemeClr>
            </a:innerShdw>
            <a:softEdge rad="3175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2018-05-14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10" name="Picture 9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1" name="Picture 10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457200">
              <a:schemeClr val="tx1">
                <a:lumMod val="50000"/>
                <a:lumOff val="50000"/>
                <a:alpha val="80000"/>
              </a:schemeClr>
            </a:innerShdw>
            <a:softEdge rad="1270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2018-05-14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2018-05-14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7696200" cy="6858000"/>
            <a:chOff x="0" y="0"/>
            <a:chExt cx="7696200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16862"/>
            <a:stretch>
              <a:fillRect/>
            </a:stretch>
          </p:blipFill>
          <p:spPr>
            <a:xfrm>
              <a:off x="0" y="0"/>
              <a:ext cx="7467600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7428309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381001"/>
            <a:ext cx="1447800" cy="5697538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1"/>
            <a:ext cx="6705600" cy="5697537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2018-05-14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162" y="40341"/>
            <a:ext cx="7570787" cy="14119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2" y="1761565"/>
            <a:ext cx="7570787" cy="4289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06040A78-2A4B-4566-8626-79DE0D4C1085}" type="datetimeFigureOut">
              <a:rPr lang="en-US" smtClean="0"/>
              <a:t>2018-05-14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03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lnSpc>
          <a:spcPts val="6000"/>
        </a:lnSpc>
        <a:spcBef>
          <a:spcPct val="0"/>
        </a:spcBef>
        <a:buNone/>
        <a:defRPr sz="5400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4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Happened in Our AIL Classroom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Ms. MacDonald and Mr. </a:t>
            </a:r>
            <a:r>
              <a:rPr lang="en-US" dirty="0" err="1" smtClean="0"/>
              <a:t>Behm’s</a:t>
            </a:r>
            <a:r>
              <a:rPr lang="en-US" dirty="0" smtClean="0"/>
              <a:t>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161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Learning</a:t>
            </a:r>
            <a:endParaRPr lang="en-US" dirty="0"/>
          </a:p>
        </p:txBody>
      </p:sp>
      <p:pic>
        <p:nvPicPr>
          <p:cNvPr id="4" name="Content Placeholder 3" descr="image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8" b="122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49420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to Draw Face Structures and Emotions </a:t>
            </a:r>
            <a:endParaRPr lang="en-US" dirty="0"/>
          </a:p>
        </p:txBody>
      </p:sp>
      <p:pic>
        <p:nvPicPr>
          <p:cNvPr id="4" name="Content Placeholder 3" descr="image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8" b="122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86401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image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184" r="-16184"/>
          <a:stretch>
            <a:fillRect/>
          </a:stretch>
        </p:blipFill>
        <p:spPr>
          <a:xfrm rot="5177793">
            <a:off x="-1318995" y="1313417"/>
            <a:ext cx="7129887" cy="4039797"/>
          </a:xfrm>
        </p:spPr>
      </p:pic>
      <p:pic>
        <p:nvPicPr>
          <p:cNvPr id="5" name="Content Placeholder 3" descr="image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8" b="12228"/>
          <a:stretch>
            <a:fillRect/>
          </a:stretch>
        </p:blipFill>
        <p:spPr>
          <a:xfrm rot="6184632">
            <a:off x="3923458" y="1450069"/>
            <a:ext cx="5871816" cy="332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983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on Final Draft</a:t>
            </a:r>
            <a:endParaRPr lang="en-US" dirty="0"/>
          </a:p>
        </p:txBody>
      </p:sp>
      <p:pic>
        <p:nvPicPr>
          <p:cNvPr id="4" name="Content Placeholder 3" descr="IMG_919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8" b="886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65376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Collaboration</a:t>
            </a:r>
            <a:endParaRPr lang="en-US" dirty="0"/>
          </a:p>
        </p:txBody>
      </p:sp>
      <p:pic>
        <p:nvPicPr>
          <p:cNvPr id="4" name="Content Placeholder 3" descr="IMG_1340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629" r="-67629"/>
          <a:stretch>
            <a:fillRect/>
          </a:stretch>
        </p:blipFill>
        <p:spPr>
          <a:xfrm>
            <a:off x="0" y="1761565"/>
            <a:ext cx="9144000" cy="4732155"/>
          </a:xfrm>
        </p:spPr>
      </p:pic>
    </p:spTree>
    <p:extLst>
      <p:ext uri="{BB962C8B-B14F-4D97-AF65-F5344CB8AC3E}">
        <p14:creationId xmlns:p14="http://schemas.microsoft.com/office/powerpoint/2010/main" val="976288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Products</a:t>
            </a:r>
            <a:endParaRPr lang="en-US" dirty="0"/>
          </a:p>
        </p:txBody>
      </p:sp>
      <p:pic>
        <p:nvPicPr>
          <p:cNvPr id="6" name="Content Placeholder 5" descr="IMG_9182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278" r="-143375"/>
          <a:stretch/>
        </p:blipFill>
        <p:spPr>
          <a:xfrm>
            <a:off x="792163" y="1762125"/>
            <a:ext cx="7570787" cy="4289425"/>
          </a:xfrm>
        </p:spPr>
      </p:pic>
      <p:pic>
        <p:nvPicPr>
          <p:cNvPr id="7" name="Picture 6" descr="IMG_93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492" y="1775597"/>
            <a:ext cx="3336215" cy="427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104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Quotes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“I can’t believe something like this happened in Canada”</a:t>
            </a:r>
          </a:p>
          <a:p>
            <a:r>
              <a:rPr lang="en-US" dirty="0" smtClean="0"/>
              <a:t>“I can connect this experience to my own culture”</a:t>
            </a:r>
          </a:p>
          <a:p>
            <a:r>
              <a:rPr lang="en-US" dirty="0" smtClean="0"/>
              <a:t>“I like using pictures to tell this story”</a:t>
            </a:r>
          </a:p>
          <a:p>
            <a:r>
              <a:rPr lang="en-US" dirty="0" smtClean="0"/>
              <a:t>“My </a:t>
            </a:r>
            <a:r>
              <a:rPr lang="en-US" dirty="0" err="1" smtClean="0"/>
              <a:t>favourite</a:t>
            </a:r>
            <a:r>
              <a:rPr lang="en-US" dirty="0" smtClean="0"/>
              <a:t> books to read are graphic novels so I am glad we are making a graphic novel”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849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Quotes Continued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“I want to do something to help. It is terrible the way First Nations people were treated.”</a:t>
            </a:r>
          </a:p>
          <a:p>
            <a:r>
              <a:rPr lang="en-US" dirty="0" smtClean="0"/>
              <a:t>“This connects to the acknowledgement we read every morning”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978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Board Office Display</a:t>
            </a:r>
            <a:endParaRPr lang="en-US" dirty="0"/>
          </a:p>
        </p:txBody>
      </p:sp>
      <p:pic>
        <p:nvPicPr>
          <p:cNvPr id="4" name="Content Placeholder 3" descr="IMG_167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8" b="122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27376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fusion">
  <a:themeElements>
    <a:clrScheme name="Infusion">
      <a:dk1>
        <a:sysClr val="windowText" lastClr="000000"/>
      </a:dk1>
      <a:lt1>
        <a:sysClr val="window" lastClr="FFFFFF"/>
      </a:lt1>
      <a:dk2>
        <a:srgbClr val="2F1F58"/>
      </a:dk2>
      <a:lt2>
        <a:srgbClr val="B7A9E0"/>
      </a:lt2>
      <a:accent1>
        <a:srgbClr val="8C73D0"/>
      </a:accent1>
      <a:accent2>
        <a:srgbClr val="C2E8C4"/>
      </a:accent2>
      <a:accent3>
        <a:srgbClr val="C5A6E8"/>
      </a:accent3>
      <a:accent4>
        <a:srgbClr val="B45EC7"/>
      </a:accent4>
      <a:accent5>
        <a:srgbClr val="9FDAFB"/>
      </a:accent5>
      <a:accent6>
        <a:srgbClr val="95C5B0"/>
      </a:accent6>
      <a:hlink>
        <a:srgbClr val="744AE0"/>
      </a:hlink>
      <a:folHlink>
        <a:srgbClr val="8D8AD1"/>
      </a:folHlink>
    </a:clrScheme>
    <a:fontScheme name="Infusion">
      <a:majorFont>
        <a:latin typeface="Mistral"/>
        <a:ea typeface=""/>
        <a:cs typeface=""/>
        <a:font script="Jpan" typeface="ＤＦＰ行書体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Infus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300000"/>
                <a:lumMod val="125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135000"/>
              </a:schemeClr>
            </a:duotone>
          </a:blip>
          <a:tile tx="0" ty="0" sx="40000" sy="40000" flip="none" algn="tl"/>
        </a:blipFill>
      </a:fillStyleLst>
      <a:lnStyleLst>
        <a:ln w="38100" cap="flat" cmpd="sng" algn="ctr">
          <a:solidFill>
            <a:schemeClr val="phClr">
              <a:alpha val="70000"/>
              <a:satMod val="105000"/>
            </a:schemeClr>
          </a:solidFill>
          <a:prstDash val="solid"/>
          <a:miter/>
        </a:ln>
        <a:ln w="50800" cap="flat" cmpd="sng" algn="ctr">
          <a:solidFill>
            <a:schemeClr val="phClr">
              <a:alpha val="50000"/>
            </a:schemeClr>
          </a:solidFill>
          <a:prstDash val="solid"/>
          <a:miter/>
        </a:ln>
        <a:ln w="88900" cap="flat" cmpd="sng" algn="ctr">
          <a:solidFill>
            <a:schemeClr val="phClr">
              <a:alpha val="40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r="13500000">
              <a:srgbClr val="000000">
                <a:alpha val="50000"/>
              </a:srgbClr>
            </a:innerShdw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Infusion.thmx</Template>
  <TotalTime>10912</TotalTime>
  <Words>122</Words>
  <Application>Microsoft Macintosh PowerPoint</Application>
  <PresentationFormat>On-screen Show (4:3)</PresentationFormat>
  <Paragraphs>16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Infusion</vt:lpstr>
      <vt:lpstr>What Happened in Our AIL Classroom</vt:lpstr>
      <vt:lpstr>Student Learning</vt:lpstr>
      <vt:lpstr>Learning to Draw Face Structures and Emotions </vt:lpstr>
      <vt:lpstr>PowerPoint Presentation</vt:lpstr>
      <vt:lpstr>Working on Final Draft</vt:lpstr>
      <vt:lpstr>Student Collaboration</vt:lpstr>
      <vt:lpstr>Final Products</vt:lpstr>
      <vt:lpstr>Student Quotes </vt:lpstr>
      <vt:lpstr>Quotes Continued </vt:lpstr>
      <vt:lpstr>Board Office Display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Happened in Our AIL Classroom</dc:title>
  <dc:creator>Meghan MacDonald</dc:creator>
  <cp:lastModifiedBy>Meghan MacDonald</cp:lastModifiedBy>
  <cp:revision>4</cp:revision>
  <dcterms:created xsi:type="dcterms:W3CDTF">2018-03-27T13:03:17Z</dcterms:created>
  <dcterms:modified xsi:type="dcterms:W3CDTF">2018-05-22T13:39:34Z</dcterms:modified>
</cp:coreProperties>
</file>